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67" r:id="rId13"/>
    <p:sldId id="304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1872" autoAdjust="0"/>
  </p:normalViewPr>
  <p:slideViewPr>
    <p:cSldViewPr>
      <p:cViewPr varScale="1">
        <p:scale>
          <a:sx n="99" d="100"/>
          <a:sy n="99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20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771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01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wTVSZ3Nu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cvuCYpIR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형상에 </a:t>
            </a:r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얽매이지 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않고 자유롭게 표현한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추상 표현주</a:t>
            </a:r>
            <a:r>
              <a:rPr lang="ko-KR" altLang="en-US" sz="6700" b="1" spc="-150" dirty="0"/>
              <a:t>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Willem_de_Kooning_in_his_studiosdgf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685548"/>
            <a:ext cx="5436096" cy="41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866" y="1646411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데쿠닝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(Rothko/1930~1970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네덜란드 태생의 미국 추상표현주의 화가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격렬한 붓 자국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구상과 추상을 아우르는 표현이 특징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폴록과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함께 액션 페인팅의 대표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I(1952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55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0355" y="3847107"/>
            <a:ext cx="336208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I(1952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1950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년대부터 ‘여인’ 시리즈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붓을 휘두르고 짓이기는 행위에서 나오는 격렬한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붓자국이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특징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거의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추상에 가깝지만 거대하고 거친 여인의 형상이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나타남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146" name="Picture 2" descr="C:\Users\PC\Desktop\20190326_111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4371"/>
            <a:ext cx="4320480" cy="56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추상 표현주의의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빛과 어둠의 대비 </a:t>
            </a:r>
            <a:r>
              <a:rPr lang="ko-KR" altLang="en-US" sz="2400" b="1" spc="-150" dirty="0" smtClean="0"/>
              <a:t>극대화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종교적 </a:t>
            </a:r>
            <a:r>
              <a:rPr lang="ko-KR" altLang="en-US" sz="2400" b="1" spc="-150" dirty="0"/>
              <a:t>상징물 중심 </a:t>
            </a:r>
            <a:r>
              <a:rPr lang="ko-KR" altLang="en-US" sz="2400" b="1" spc="-150" dirty="0" smtClean="0"/>
              <a:t>발달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평평하고 균질하며 큰 화면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/>
              <a:t> </a:t>
            </a:r>
            <a:r>
              <a:rPr lang="ko-KR" altLang="en-US" sz="2400" b="1" spc="-150" dirty="0"/>
              <a:t>프로이트의 정신분석학</a:t>
            </a:r>
            <a:r>
              <a:rPr lang="en-US" altLang="ko-KR" sz="2400" b="1" spc="-150" dirty="0"/>
              <a:t> </a:t>
            </a:r>
            <a:r>
              <a:rPr lang="ko-KR" altLang="en-US" sz="2400" b="1" spc="-150" dirty="0"/>
              <a:t>바탕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795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266700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추상 표현주의 작가인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로스코의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표현 기법으로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절제된 표현과 모호한 경계의 색채 덩어리로 숭고함과 내적 감흥을 불러일으키는 기법은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콜라주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/>
              <a:t>앵포르멜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색면</a:t>
            </a:r>
            <a:r>
              <a:rPr lang="ko-KR" altLang="en-US" sz="2400" b="1" spc="-150" dirty="0" smtClean="0"/>
              <a:t> 추상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smtClean="0"/>
              <a:t> 액션 </a:t>
            </a:r>
            <a:r>
              <a:rPr lang="ko-KR" altLang="en-US" sz="2400" b="1" spc="-150" dirty="0" smtClean="0"/>
              <a:t>페인팅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43711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192688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추상표현주의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en-US" altLang="ko-KR" sz="2400" b="1" spc="-100" dirty="0" smtClean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폴록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가을의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리듬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넘버 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30</a:t>
            </a: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로스코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자주 위에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노랑</a:t>
            </a:r>
            <a:endParaRPr lang="en-US" altLang="ko-KR" sz="24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ts val="4600"/>
              </a:lnSpc>
            </a:pPr>
            <a:r>
              <a:rPr lang="en-US" altLang="ko-KR" sz="2400" b="1" spc="-100" dirty="0" smtClean="0"/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추상표현주의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1940~1960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7157542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 세계대전 이후 미국에서 발전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미술의 중심이 파리에서 뉴욕으로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이동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형식적으로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내용적으로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표현주의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적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 표현주의라고 불리며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뜨거운 추상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속함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배경과 형상이 구별되지 않는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평평하고 균질하며 큰 화면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색이 주는 효과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물감이 흐르고 뿌려지는 흔적 중시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같은 시기에 유럽에서는 유사한 경향의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엥포르멜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 전개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폴록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로스코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데쿠닝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47408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 smtClean="0">
                <a:solidFill>
                  <a:srgbClr val="FF3300"/>
                </a:solidFill>
              </a:rPr>
              <a:t>미술가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잭슨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폴록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artist Jackson Pollock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pic>
        <p:nvPicPr>
          <p:cNvPr id="1027" name="Picture 3" descr="C:\Users\PC\Desktop\afdnh5rh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0"/>
          <a:stretch/>
        </p:blipFill>
        <p:spPr bwMode="auto">
          <a:xfrm>
            <a:off x="-19032" y="3749410"/>
            <a:ext cx="5023080" cy="31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866" y="1646411"/>
            <a:ext cx="7445574" cy="3642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폴록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(Pollock/1912~1956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미국 추상표현주의 미술의 선구자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드리핑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 dripping)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기법 구사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캔버스를 바닥에 눕히고 그 위에 물감을 흘리고 끼얹고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쏟아 부어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액션 페인팅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(action painting)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물감을 뿌리고 흘리는 작가의 행위와 그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                 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흔적을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중요하게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생각함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962275" indent="-95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가을의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넘버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30(1950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2867025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2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262" y="5200550"/>
            <a:ext cx="755134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가을의 리듬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넘버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30(1950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흩뿌려진 물감이 만든 무수한 선들이 뒤엉켜 리듬과 에너지를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만듦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3" y="1159315"/>
            <a:ext cx="757770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387" y="5222230"/>
            <a:ext cx="712879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수렴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예술은 제작 과정이 중요하다는 단서를 주는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폴록의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작업은 개념 미술이나 행위 예술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신체 예술의 동기가 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C:\Users\PC\Desktop\1548635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0676"/>
            <a:ext cx="7453603" cy="44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47408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1200" b="1" spc="-150" dirty="0">
                <a:solidFill>
                  <a:srgbClr val="FF3300"/>
                </a:solidFill>
              </a:rPr>
              <a:t>[</a:t>
            </a:r>
            <a:r>
              <a:rPr lang="ko-KR" altLang="en-US" sz="1200" b="1" spc="-150" dirty="0">
                <a:solidFill>
                  <a:srgbClr val="FF3300"/>
                </a:solidFill>
              </a:rPr>
              <a:t>비운의 천재 화가</a:t>
            </a:r>
            <a:r>
              <a:rPr lang="en-US" altLang="ko-KR" sz="1200" b="1" spc="-150" dirty="0">
                <a:solidFill>
                  <a:srgbClr val="FF3300"/>
                </a:solidFill>
              </a:rPr>
              <a:t>] </a:t>
            </a:r>
            <a:r>
              <a:rPr lang="ko-KR" altLang="en-US" sz="1200" b="1" spc="-150" dirty="0">
                <a:solidFill>
                  <a:srgbClr val="FF3300"/>
                </a:solidFill>
              </a:rPr>
              <a:t>마크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로스코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pic>
        <p:nvPicPr>
          <p:cNvPr id="3074" name="Picture 2" descr="C:\Users\PC\Desktop\afdgw43egw3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/>
          <a:stretch/>
        </p:blipFill>
        <p:spPr bwMode="auto">
          <a:xfrm>
            <a:off x="0" y="3467422"/>
            <a:ext cx="3957606" cy="3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866" y="1646410"/>
            <a:ext cx="7445574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로스코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(Rothko/1930~1970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러시아 출신의 미국 화가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추상표현주의 작가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추상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일체의 형상을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거대한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캔버스에 물감을 스며들게 하여 넓은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색면을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만듦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85838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극도로 절제된 표현과 모호한 경계의 색채 덩어리가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숭고함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85838">
              <a:lnSpc>
                <a:spcPct val="150000"/>
              </a:lnSpc>
            </a:pP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내적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감흥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불러일으킴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85838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 자체에 대한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관심보다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인간의 본성과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33826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자주 위에 노랑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 </a:t>
            </a:r>
          </a:p>
          <a:p>
            <a:pPr marL="1338263" indent="176213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오렌지와 노랑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(1956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2674" y="4365104"/>
            <a:ext cx="2893499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자주 위에 노랑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안개가 낀 것 같은 몽롱한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색면의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미묘한 변화와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조화로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신비로움과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숭고함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74352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4365104"/>
            <a:ext cx="33620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오렌지와 노랑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안개가 낀 것 같은 몽롱한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색면의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미묘한 변화와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조화로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신비로움과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숭고함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9" name="Picture 3" descr="C:\Users\PC\Desktop\orange-and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28690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488</Words>
  <Application>Microsoft Office PowerPoint</Application>
  <PresentationFormat>화면 슬라이드 쇼(4:3)</PresentationFormat>
  <Paragraphs>72</Paragraphs>
  <Slides>14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형상에 얽매이지 않고 자유롭게 표현한</vt:lpstr>
      <vt:lpstr>차례</vt:lpstr>
      <vt:lpstr>1. 추상표현주의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381</cp:revision>
  <dcterms:created xsi:type="dcterms:W3CDTF">2018-12-12T00:52:59Z</dcterms:created>
  <dcterms:modified xsi:type="dcterms:W3CDTF">2019-03-27T05:52:49Z</dcterms:modified>
</cp:coreProperties>
</file>